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74" r:id="rId2"/>
    <p:sldId id="256" r:id="rId3"/>
    <p:sldId id="257" r:id="rId4"/>
    <p:sldId id="258" r:id="rId5"/>
    <p:sldId id="259" r:id="rId6"/>
    <p:sldId id="261" r:id="rId7"/>
    <p:sldId id="263" r:id="rId8"/>
    <p:sldId id="265" r:id="rId9"/>
    <p:sldId id="266" r:id="rId10"/>
    <p:sldId id="272" r:id="rId11"/>
    <p:sldId id="269" r:id="rId12"/>
    <p:sldId id="271" r:id="rId13"/>
    <p:sldId id="273" r:id="rId14"/>
    <p:sldId id="275" r:id="rId15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-1604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B3F653-E0BD-4910-A570-FD8EB901D89E}" type="doc">
      <dgm:prSet loTypeId="urn:microsoft.com/office/officeart/2008/layout/CircularPictureCallout" loCatId="picture" qsTypeId="urn:microsoft.com/office/officeart/2005/8/quickstyle/3d1" qsCatId="3D" csTypeId="urn:microsoft.com/office/officeart/2005/8/colors/accent1_2" csCatId="accent1" phldr="1"/>
      <dgm:spPr/>
    </dgm:pt>
    <dgm:pt modelId="{3062CFFE-BAE6-4FCF-9705-BA28267B4FB0}">
      <dgm:prSet phldrT="[Текст]" custT="1"/>
      <dgm:spPr/>
      <dgm:t>
        <a:bodyPr/>
        <a:lstStyle/>
        <a:p>
          <a:r>
            <a:rPr lang="ru-RU" sz="300" dirty="0" smtClean="0"/>
            <a:t>,</a:t>
          </a:r>
          <a:endParaRPr lang="ru-RU" sz="300" dirty="0"/>
        </a:p>
      </dgm:t>
    </dgm:pt>
    <dgm:pt modelId="{F4C10C83-B7FD-43B0-9787-FA4B0D43F4BE}" type="sibTrans" cxnId="{0EBDCAF7-1CFB-4AFD-B50F-13D69FE887FA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Администратор\Desktop\МАМА\д.с\19112012.jpg"/>
        </a:ext>
      </dgm:extLst>
    </dgm:pt>
    <dgm:pt modelId="{45EE09B7-A14F-4457-8FE8-32B914CA6D6F}" type="parTrans" cxnId="{0EBDCAF7-1CFB-4AFD-B50F-13D69FE887FA}">
      <dgm:prSet/>
      <dgm:spPr/>
      <dgm:t>
        <a:bodyPr/>
        <a:lstStyle/>
        <a:p>
          <a:endParaRPr lang="ru-RU"/>
        </a:p>
      </dgm:t>
    </dgm:pt>
    <dgm:pt modelId="{97AF404E-99D4-4986-AFB9-EB53B2DCE096}" type="pres">
      <dgm:prSet presAssocID="{AFB3F653-E0BD-4910-A570-FD8EB901D89E}" presName="Name0" presStyleCnt="0">
        <dgm:presLayoutVars>
          <dgm:chMax val="7"/>
          <dgm:chPref val="7"/>
          <dgm:dir/>
        </dgm:presLayoutVars>
      </dgm:prSet>
      <dgm:spPr/>
    </dgm:pt>
    <dgm:pt modelId="{F67A4FA1-72C1-49E0-AF41-87DC8A765FDE}" type="pres">
      <dgm:prSet presAssocID="{AFB3F653-E0BD-4910-A570-FD8EB901D89E}" presName="Name1" presStyleCnt="0"/>
      <dgm:spPr/>
    </dgm:pt>
    <dgm:pt modelId="{D05317EE-10E6-40F1-BE13-0EFAECFC239D}" type="pres">
      <dgm:prSet presAssocID="{F4C10C83-B7FD-43B0-9787-FA4B0D43F4BE}" presName="picture_1" presStyleCnt="0"/>
      <dgm:spPr/>
    </dgm:pt>
    <dgm:pt modelId="{B218B5F6-6A2B-4008-AB8E-B3062833C03C}" type="pres">
      <dgm:prSet presAssocID="{F4C10C83-B7FD-43B0-9787-FA4B0D43F4BE}" presName="pictureRepeatNode" presStyleLbl="alignImgPlace1" presStyleIdx="0" presStyleCnt="1" custScaleX="180952" custScaleY="197305" custLinFactNeighborX="3174" custLinFactNeighborY="-12422"/>
      <dgm:spPr/>
      <dgm:t>
        <a:bodyPr/>
        <a:lstStyle/>
        <a:p>
          <a:endParaRPr lang="ru-RU"/>
        </a:p>
      </dgm:t>
    </dgm:pt>
    <dgm:pt modelId="{25052B62-F107-459D-ADAB-02B087719041}" type="pres">
      <dgm:prSet presAssocID="{3062CFFE-BAE6-4FCF-9705-BA28267B4FB0}" presName="text_1" presStyleLbl="node1" presStyleIdx="0" presStyleCnt="0" custScaleX="223214" custScaleY="5978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9E6CAB2-A17C-4DE6-8FCF-F5AA36E47D67}" type="presOf" srcId="{AFB3F653-E0BD-4910-A570-FD8EB901D89E}" destId="{97AF404E-99D4-4986-AFB9-EB53B2DCE096}" srcOrd="0" destOrd="0" presId="urn:microsoft.com/office/officeart/2008/layout/CircularPictureCallout"/>
    <dgm:cxn modelId="{0EBDCAF7-1CFB-4AFD-B50F-13D69FE887FA}" srcId="{AFB3F653-E0BD-4910-A570-FD8EB901D89E}" destId="{3062CFFE-BAE6-4FCF-9705-BA28267B4FB0}" srcOrd="0" destOrd="0" parTransId="{45EE09B7-A14F-4457-8FE8-32B914CA6D6F}" sibTransId="{F4C10C83-B7FD-43B0-9787-FA4B0D43F4BE}"/>
    <dgm:cxn modelId="{30ED33B0-4135-468E-88AA-FAB37A7D85E9}" type="presOf" srcId="{3062CFFE-BAE6-4FCF-9705-BA28267B4FB0}" destId="{25052B62-F107-459D-ADAB-02B087719041}" srcOrd="0" destOrd="0" presId="urn:microsoft.com/office/officeart/2008/layout/CircularPictureCallout"/>
    <dgm:cxn modelId="{00EAA097-6A8B-48D4-B28B-75DF57A552C2}" type="presOf" srcId="{F4C10C83-B7FD-43B0-9787-FA4B0D43F4BE}" destId="{B218B5F6-6A2B-4008-AB8E-B3062833C03C}" srcOrd="0" destOrd="0" presId="urn:microsoft.com/office/officeart/2008/layout/CircularPictureCallout"/>
    <dgm:cxn modelId="{CFE2E7F8-22D3-4C60-909C-1E2E0CB21581}" type="presParOf" srcId="{97AF404E-99D4-4986-AFB9-EB53B2DCE096}" destId="{F67A4FA1-72C1-49E0-AF41-87DC8A765FDE}" srcOrd="0" destOrd="0" presId="urn:microsoft.com/office/officeart/2008/layout/CircularPictureCallout"/>
    <dgm:cxn modelId="{79DCD959-EC2C-4CFC-87A7-F4CD1A6AB825}" type="presParOf" srcId="{F67A4FA1-72C1-49E0-AF41-87DC8A765FDE}" destId="{D05317EE-10E6-40F1-BE13-0EFAECFC239D}" srcOrd="0" destOrd="0" presId="urn:microsoft.com/office/officeart/2008/layout/CircularPictureCallout"/>
    <dgm:cxn modelId="{7643A1BF-1DEE-4894-A5F9-639C017C0110}" type="presParOf" srcId="{D05317EE-10E6-40F1-BE13-0EFAECFC239D}" destId="{B218B5F6-6A2B-4008-AB8E-B3062833C03C}" srcOrd="0" destOrd="0" presId="urn:microsoft.com/office/officeart/2008/layout/CircularPictureCallout"/>
    <dgm:cxn modelId="{296BD26B-2780-4948-9988-5530ABE5BB87}" type="presParOf" srcId="{F67A4FA1-72C1-49E0-AF41-87DC8A765FDE}" destId="{25052B62-F107-459D-ADAB-02B087719041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D6A346-08A8-4247-9977-DAF6C4C24F9B}" type="doc">
      <dgm:prSet loTypeId="urn:microsoft.com/office/officeart/2008/layout/CircularPictureCallout" loCatId="picture" qsTypeId="urn:microsoft.com/office/officeart/2005/8/quickstyle/3d1" qsCatId="3D" csTypeId="urn:microsoft.com/office/officeart/2005/8/colors/accent1_2" csCatId="accent1" phldr="1"/>
      <dgm:spPr/>
    </dgm:pt>
    <dgm:pt modelId="{9B31A2FD-5BBE-4F7C-BE07-A2D1F4EB2D0B}">
      <dgm:prSet phldrT="[Текст]" custT="1"/>
      <dgm:spPr/>
      <dgm:t>
        <a:bodyPr/>
        <a:lstStyle/>
        <a:p>
          <a:r>
            <a:rPr lang="ru-RU" sz="100" dirty="0" smtClean="0"/>
            <a:t>,</a:t>
          </a:r>
          <a:endParaRPr lang="ru-RU" sz="100" dirty="0"/>
        </a:p>
      </dgm:t>
    </dgm:pt>
    <dgm:pt modelId="{7D709E03-C7E7-44CA-B8C5-49C73FEF7DB6}" type="sibTrans" cxnId="{75064058-3674-43F5-8FDD-0554423BD1E4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Администратор\Desktop\МАМА\д.с\19112012001 - копия.jpg"/>
        </a:ext>
      </dgm:extLst>
    </dgm:pt>
    <dgm:pt modelId="{267EC0C3-133A-4863-AFBF-FCDE4FFDF473}" type="parTrans" cxnId="{75064058-3674-43F5-8FDD-0554423BD1E4}">
      <dgm:prSet/>
      <dgm:spPr/>
      <dgm:t>
        <a:bodyPr/>
        <a:lstStyle/>
        <a:p>
          <a:endParaRPr lang="ru-RU"/>
        </a:p>
      </dgm:t>
    </dgm:pt>
    <dgm:pt modelId="{50C758D0-521F-4A61-8D4C-9ED89EC140DE}" type="pres">
      <dgm:prSet presAssocID="{05D6A346-08A8-4247-9977-DAF6C4C24F9B}" presName="Name0" presStyleCnt="0">
        <dgm:presLayoutVars>
          <dgm:chMax val="7"/>
          <dgm:chPref val="7"/>
          <dgm:dir/>
        </dgm:presLayoutVars>
      </dgm:prSet>
      <dgm:spPr/>
    </dgm:pt>
    <dgm:pt modelId="{D87E245A-C9D5-468B-A35B-41C230CFA2EA}" type="pres">
      <dgm:prSet presAssocID="{05D6A346-08A8-4247-9977-DAF6C4C24F9B}" presName="Name1" presStyleCnt="0"/>
      <dgm:spPr/>
    </dgm:pt>
    <dgm:pt modelId="{5044C8CA-0E7A-46DF-8597-A6903B001D33}" type="pres">
      <dgm:prSet presAssocID="{7D709E03-C7E7-44CA-B8C5-49C73FEF7DB6}" presName="picture_1" presStyleCnt="0"/>
      <dgm:spPr/>
    </dgm:pt>
    <dgm:pt modelId="{E95C3314-638A-48FB-8545-097F0A7FC5DE}" type="pres">
      <dgm:prSet presAssocID="{7D709E03-C7E7-44CA-B8C5-49C73FEF7DB6}" presName="pictureRepeatNode" presStyleLbl="alignImgPlace1" presStyleIdx="0" presStyleCnt="1" custScaleX="200000" custScaleY="217857"/>
      <dgm:spPr/>
      <dgm:t>
        <a:bodyPr/>
        <a:lstStyle/>
        <a:p>
          <a:endParaRPr lang="ru-RU"/>
        </a:p>
      </dgm:t>
    </dgm:pt>
    <dgm:pt modelId="{02398A32-EB67-432C-8D38-6136C4A6BB5E}" type="pres">
      <dgm:prSet presAssocID="{9B31A2FD-5BBE-4F7C-BE07-A2D1F4EB2D0B}" presName="text_1" presStyleLbl="node1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14D7AE-E465-43EE-9BB8-559D5E134BA5}" type="presOf" srcId="{9B31A2FD-5BBE-4F7C-BE07-A2D1F4EB2D0B}" destId="{02398A32-EB67-432C-8D38-6136C4A6BB5E}" srcOrd="0" destOrd="0" presId="urn:microsoft.com/office/officeart/2008/layout/CircularPictureCallout"/>
    <dgm:cxn modelId="{072DCA37-0B20-4AA1-807B-FF783DE5351A}" type="presOf" srcId="{7D709E03-C7E7-44CA-B8C5-49C73FEF7DB6}" destId="{E95C3314-638A-48FB-8545-097F0A7FC5DE}" srcOrd="0" destOrd="0" presId="urn:microsoft.com/office/officeart/2008/layout/CircularPictureCallout"/>
    <dgm:cxn modelId="{F4D24C5C-F82E-4319-8B33-B62B31A66723}" type="presOf" srcId="{05D6A346-08A8-4247-9977-DAF6C4C24F9B}" destId="{50C758D0-521F-4A61-8D4C-9ED89EC140DE}" srcOrd="0" destOrd="0" presId="urn:microsoft.com/office/officeart/2008/layout/CircularPictureCallout"/>
    <dgm:cxn modelId="{75064058-3674-43F5-8FDD-0554423BD1E4}" srcId="{05D6A346-08A8-4247-9977-DAF6C4C24F9B}" destId="{9B31A2FD-5BBE-4F7C-BE07-A2D1F4EB2D0B}" srcOrd="0" destOrd="0" parTransId="{267EC0C3-133A-4863-AFBF-FCDE4FFDF473}" sibTransId="{7D709E03-C7E7-44CA-B8C5-49C73FEF7DB6}"/>
    <dgm:cxn modelId="{417E6080-3055-4A7D-B9C7-36A08336CC09}" type="presParOf" srcId="{50C758D0-521F-4A61-8D4C-9ED89EC140DE}" destId="{D87E245A-C9D5-468B-A35B-41C230CFA2EA}" srcOrd="0" destOrd="0" presId="urn:microsoft.com/office/officeart/2008/layout/CircularPictureCallout"/>
    <dgm:cxn modelId="{53901F68-16DA-484B-A948-6AA516968CE6}" type="presParOf" srcId="{D87E245A-C9D5-468B-A35B-41C230CFA2EA}" destId="{5044C8CA-0E7A-46DF-8597-A6903B001D33}" srcOrd="0" destOrd="0" presId="urn:microsoft.com/office/officeart/2008/layout/CircularPictureCallout"/>
    <dgm:cxn modelId="{D51D5253-0D45-4F8A-880C-1C9653D457BE}" type="presParOf" srcId="{5044C8CA-0E7A-46DF-8597-A6903B001D33}" destId="{E95C3314-638A-48FB-8545-097F0A7FC5DE}" srcOrd="0" destOrd="0" presId="urn:microsoft.com/office/officeart/2008/layout/CircularPictureCallout"/>
    <dgm:cxn modelId="{02D9D16C-A977-4DEE-9FAE-F8B2070811C5}" type="presParOf" srcId="{D87E245A-C9D5-468B-A35B-41C230CFA2EA}" destId="{02398A32-EB67-432C-8D38-6136C4A6BB5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50538C-3B85-4107-B1FD-7A276476FC99}" type="doc">
      <dgm:prSet loTypeId="urn:microsoft.com/office/officeart/2008/layout/HexagonCluster" loCatId="picture" qsTypeId="urn:microsoft.com/office/officeart/2005/8/quickstyle/simple1" qsCatId="simple" csTypeId="urn:microsoft.com/office/officeart/2005/8/colors/accent1_2" csCatId="accent1" phldr="1"/>
      <dgm:spPr/>
    </dgm:pt>
    <dgm:pt modelId="{E3C6760B-DB91-47FE-8E9B-C5ECE5BD7BEA}">
      <dgm:prSet phldrT="[Текст]" phldr="1"/>
      <dgm:spPr/>
      <dgm:t>
        <a:bodyPr/>
        <a:lstStyle/>
        <a:p>
          <a:endParaRPr lang="ru-RU" dirty="0"/>
        </a:p>
      </dgm:t>
    </dgm:pt>
    <dgm:pt modelId="{679AA172-93FD-41E5-BCA9-471BE7F84B8A}" type="sibTrans" cxnId="{F6F8952E-978E-4884-9464-9A4BB636E736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C:\Users\Администратор\Desktop\МАМА\д.с\Новая папка\SL732041.JPG"/>
        </a:ext>
      </dgm:extLst>
    </dgm:pt>
    <dgm:pt modelId="{10C0C432-AF70-458B-B09C-A43FA1C5CAB7}" type="parTrans" cxnId="{F6F8952E-978E-4884-9464-9A4BB636E736}">
      <dgm:prSet/>
      <dgm:spPr/>
      <dgm:t>
        <a:bodyPr/>
        <a:lstStyle/>
        <a:p>
          <a:endParaRPr lang="ru-RU"/>
        </a:p>
      </dgm:t>
    </dgm:pt>
    <dgm:pt modelId="{1EFB7BB5-9E46-443D-AC1E-64BF7F1ED267}" type="pres">
      <dgm:prSet presAssocID="{B950538C-3B85-4107-B1FD-7A276476FC99}" presName="Name0" presStyleCnt="0">
        <dgm:presLayoutVars>
          <dgm:chMax val="21"/>
          <dgm:chPref val="21"/>
        </dgm:presLayoutVars>
      </dgm:prSet>
      <dgm:spPr/>
    </dgm:pt>
    <dgm:pt modelId="{3898F18C-2B38-46BE-A7FC-3EA53E12CF4D}" type="pres">
      <dgm:prSet presAssocID="{E3C6760B-DB91-47FE-8E9B-C5ECE5BD7BEA}" presName="text1" presStyleCnt="0"/>
      <dgm:spPr/>
    </dgm:pt>
    <dgm:pt modelId="{5A5553E2-EB3F-4F57-8AE1-BD508704E4FB}" type="pres">
      <dgm:prSet presAssocID="{E3C6760B-DB91-47FE-8E9B-C5ECE5BD7BEA}" presName="textRepeatNode" presStyleLbl="alignNode1" presStyleIdx="0" presStyleCnt="1" custLinFactNeighborX="-83349" custLinFactNeighborY="-5772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1BDDF-388A-4EB5-B28D-8F81FD4B41FB}" type="pres">
      <dgm:prSet presAssocID="{E3C6760B-DB91-47FE-8E9B-C5ECE5BD7BEA}" presName="textaccent1" presStyleCnt="0"/>
      <dgm:spPr/>
    </dgm:pt>
    <dgm:pt modelId="{45B1F7BA-6311-4C65-898A-9EFA14DB2F2C}" type="pres">
      <dgm:prSet presAssocID="{E3C6760B-DB91-47FE-8E9B-C5ECE5BD7BEA}" presName="accentRepeatNode" presStyleLbl="solidAlignAcc1" presStyleIdx="0" presStyleCnt="2"/>
      <dgm:spPr/>
    </dgm:pt>
    <dgm:pt modelId="{7632018B-CFF5-4FF9-A52D-6A167F03C878}" type="pres">
      <dgm:prSet presAssocID="{679AA172-93FD-41E5-BCA9-471BE7F84B8A}" presName="image1" presStyleCnt="0"/>
      <dgm:spPr/>
    </dgm:pt>
    <dgm:pt modelId="{9362C28C-97DE-4DBA-AB0C-CD07DF6E0C21}" type="pres">
      <dgm:prSet presAssocID="{679AA172-93FD-41E5-BCA9-471BE7F84B8A}" presName="imageRepeatNode" presStyleLbl="alignAcc1" presStyleIdx="0" presStyleCnt="1" custScaleX="151306" custScaleY="152952" custLinFactNeighborX="-2783" custLinFactNeighborY="4820"/>
      <dgm:spPr/>
      <dgm:t>
        <a:bodyPr/>
        <a:lstStyle/>
        <a:p>
          <a:endParaRPr lang="ru-RU"/>
        </a:p>
      </dgm:t>
    </dgm:pt>
    <dgm:pt modelId="{91FAAB83-90A1-47FD-B387-157EB970EBE1}" type="pres">
      <dgm:prSet presAssocID="{679AA172-93FD-41E5-BCA9-471BE7F84B8A}" presName="imageaccent1" presStyleCnt="0"/>
      <dgm:spPr/>
    </dgm:pt>
    <dgm:pt modelId="{13376CBC-6991-4178-8C82-41C95706592B}" type="pres">
      <dgm:prSet presAssocID="{679AA172-93FD-41E5-BCA9-471BE7F84B8A}" presName="accentRepeatNode" presStyleLbl="solidAlignAcc1" presStyleIdx="1" presStyleCnt="2"/>
      <dgm:spPr/>
    </dgm:pt>
  </dgm:ptLst>
  <dgm:cxnLst>
    <dgm:cxn modelId="{966910C6-F3FF-47F1-B181-B1D3DFE39658}" type="presOf" srcId="{679AA172-93FD-41E5-BCA9-471BE7F84B8A}" destId="{9362C28C-97DE-4DBA-AB0C-CD07DF6E0C21}" srcOrd="0" destOrd="0" presId="urn:microsoft.com/office/officeart/2008/layout/HexagonCluster"/>
    <dgm:cxn modelId="{F894C7C4-2487-4517-BFBA-97548AFED519}" type="presOf" srcId="{B950538C-3B85-4107-B1FD-7A276476FC99}" destId="{1EFB7BB5-9E46-443D-AC1E-64BF7F1ED267}" srcOrd="0" destOrd="0" presId="urn:microsoft.com/office/officeart/2008/layout/HexagonCluster"/>
    <dgm:cxn modelId="{F6F8952E-978E-4884-9464-9A4BB636E736}" srcId="{B950538C-3B85-4107-B1FD-7A276476FC99}" destId="{E3C6760B-DB91-47FE-8E9B-C5ECE5BD7BEA}" srcOrd="0" destOrd="0" parTransId="{10C0C432-AF70-458B-B09C-A43FA1C5CAB7}" sibTransId="{679AA172-93FD-41E5-BCA9-471BE7F84B8A}"/>
    <dgm:cxn modelId="{AAB98D99-5CF0-44FC-AA20-C9485A1C8E4A}" type="presOf" srcId="{E3C6760B-DB91-47FE-8E9B-C5ECE5BD7BEA}" destId="{5A5553E2-EB3F-4F57-8AE1-BD508704E4FB}" srcOrd="0" destOrd="0" presId="urn:microsoft.com/office/officeart/2008/layout/HexagonCluster"/>
    <dgm:cxn modelId="{F13995DE-A976-4964-B09E-93731D602005}" type="presParOf" srcId="{1EFB7BB5-9E46-443D-AC1E-64BF7F1ED267}" destId="{3898F18C-2B38-46BE-A7FC-3EA53E12CF4D}" srcOrd="0" destOrd="0" presId="urn:microsoft.com/office/officeart/2008/layout/HexagonCluster"/>
    <dgm:cxn modelId="{919522FC-CED9-475B-A089-D18D850E1963}" type="presParOf" srcId="{3898F18C-2B38-46BE-A7FC-3EA53E12CF4D}" destId="{5A5553E2-EB3F-4F57-8AE1-BD508704E4FB}" srcOrd="0" destOrd="0" presId="urn:microsoft.com/office/officeart/2008/layout/HexagonCluster"/>
    <dgm:cxn modelId="{7EBF71FC-C7A3-47DF-8C08-D5A6C5F50E11}" type="presParOf" srcId="{1EFB7BB5-9E46-443D-AC1E-64BF7F1ED267}" destId="{AB71BDDF-388A-4EB5-B28D-8F81FD4B41FB}" srcOrd="1" destOrd="0" presId="urn:microsoft.com/office/officeart/2008/layout/HexagonCluster"/>
    <dgm:cxn modelId="{551D3C45-71BC-4B69-9CB9-F9A733BABE41}" type="presParOf" srcId="{AB71BDDF-388A-4EB5-B28D-8F81FD4B41FB}" destId="{45B1F7BA-6311-4C65-898A-9EFA14DB2F2C}" srcOrd="0" destOrd="0" presId="urn:microsoft.com/office/officeart/2008/layout/HexagonCluster"/>
    <dgm:cxn modelId="{D2D1033D-E18A-4F59-B7DB-408007CC038B}" type="presParOf" srcId="{1EFB7BB5-9E46-443D-AC1E-64BF7F1ED267}" destId="{7632018B-CFF5-4FF9-A52D-6A167F03C878}" srcOrd="2" destOrd="0" presId="urn:microsoft.com/office/officeart/2008/layout/HexagonCluster"/>
    <dgm:cxn modelId="{2CA1ABCE-1AB7-44A5-96BD-257B00314AF0}" type="presParOf" srcId="{7632018B-CFF5-4FF9-A52D-6A167F03C878}" destId="{9362C28C-97DE-4DBA-AB0C-CD07DF6E0C21}" srcOrd="0" destOrd="0" presId="urn:microsoft.com/office/officeart/2008/layout/HexagonCluster"/>
    <dgm:cxn modelId="{0228ACCA-60FD-4334-BED0-09D5DB7F8499}" type="presParOf" srcId="{1EFB7BB5-9E46-443D-AC1E-64BF7F1ED267}" destId="{91FAAB83-90A1-47FD-B387-157EB970EBE1}" srcOrd="3" destOrd="0" presId="urn:microsoft.com/office/officeart/2008/layout/HexagonCluster"/>
    <dgm:cxn modelId="{D17ABE4E-9636-45A3-B722-94BC49720518}" type="presParOf" srcId="{91FAAB83-90A1-47FD-B387-157EB970EBE1}" destId="{13376CBC-6991-4178-8C82-41C95706592B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8B5F6-6A2B-4008-AB8E-B3062833C03C}">
      <dsp:nvSpPr>
        <dsp:cNvPr id="0" name=""/>
        <dsp:cNvSpPr/>
      </dsp:nvSpPr>
      <dsp:spPr>
        <a:xfrm>
          <a:off x="288022" y="-222285"/>
          <a:ext cx="4104447" cy="447537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5052B62-F107-459D-ADAB-02B087719041}">
      <dsp:nvSpPr>
        <dsp:cNvPr id="0" name=""/>
        <dsp:cNvSpPr/>
      </dsp:nvSpPr>
      <dsp:spPr>
        <a:xfrm>
          <a:off x="648074" y="222287"/>
          <a:ext cx="3240355" cy="4475382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133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" kern="1200" dirty="0" smtClean="0"/>
            <a:t>,</a:t>
          </a:r>
          <a:endParaRPr lang="ru-RU" sz="300" kern="1200" dirty="0"/>
        </a:p>
      </dsp:txBody>
      <dsp:txXfrm>
        <a:off x="648074" y="222287"/>
        <a:ext cx="3240355" cy="4475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C3314-638A-48FB-8545-097F0A7FC5DE}">
      <dsp:nvSpPr>
        <dsp:cNvPr id="0" name=""/>
        <dsp:cNvSpPr/>
      </dsp:nvSpPr>
      <dsp:spPr>
        <a:xfrm>
          <a:off x="0" y="1"/>
          <a:ext cx="4032448" cy="4392485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02398A32-EB67-432C-8D38-6136C4A6BB5E}">
      <dsp:nvSpPr>
        <dsp:cNvPr id="0" name=""/>
        <dsp:cNvSpPr/>
      </dsp:nvSpPr>
      <dsp:spPr>
        <a:xfrm>
          <a:off x="1371032" y="2258747"/>
          <a:ext cx="1290383" cy="665353"/>
        </a:xfrm>
        <a:prstGeom prst="rect">
          <a:avLst/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" kern="1200" dirty="0" smtClean="0"/>
            <a:t>,</a:t>
          </a:r>
          <a:endParaRPr lang="ru-RU" sz="100" kern="1200" dirty="0"/>
        </a:p>
      </dsp:txBody>
      <dsp:txXfrm>
        <a:off x="1371032" y="2258747"/>
        <a:ext cx="1290383" cy="66535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553E2-EB3F-4F57-8AE1-BD508704E4FB}">
      <dsp:nvSpPr>
        <dsp:cNvPr id="0" name=""/>
        <dsp:cNvSpPr/>
      </dsp:nvSpPr>
      <dsp:spPr>
        <a:xfrm>
          <a:off x="789001" y="216076"/>
          <a:ext cx="2980259" cy="2566492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73660" rIns="0" bIns="7366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800" kern="1200" dirty="0"/>
        </a:p>
      </dsp:txBody>
      <dsp:txXfrm>
        <a:off x="1251230" y="614131"/>
        <a:ext cx="2055801" cy="1770382"/>
      </dsp:txXfrm>
    </dsp:sp>
    <dsp:sp modelId="{45B1F7BA-6311-4C65-898A-9EFA14DB2F2C}">
      <dsp:nvSpPr>
        <dsp:cNvPr id="0" name=""/>
        <dsp:cNvSpPr/>
      </dsp:nvSpPr>
      <dsp:spPr>
        <a:xfrm>
          <a:off x="3342149" y="2830793"/>
          <a:ext cx="347833" cy="30020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62C28C-97DE-4DBA-AB0C-CD07DF6E0C21}">
      <dsp:nvSpPr>
        <dsp:cNvPr id="0" name=""/>
        <dsp:cNvSpPr/>
      </dsp:nvSpPr>
      <dsp:spPr>
        <a:xfrm>
          <a:off x="0" y="-215981"/>
          <a:ext cx="4503546" cy="392430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76CBC-6991-4178-8C82-41C95706592B}">
      <dsp:nvSpPr>
        <dsp:cNvPr id="0" name=""/>
        <dsp:cNvSpPr/>
      </dsp:nvSpPr>
      <dsp:spPr>
        <a:xfrm>
          <a:off x="2825026" y="2550206"/>
          <a:ext cx="347833" cy="300208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962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208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762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622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087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533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551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21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3141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33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2656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CFF"/>
            </a:gs>
            <a:gs pos="100000">
              <a:schemeClr val="bg1">
                <a:tint val="90000"/>
                <a:shade val="90000"/>
                <a:satMod val="2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30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620688"/>
            <a:ext cx="7772400" cy="1728192"/>
          </a:xfrm>
        </p:spPr>
        <p:txBody>
          <a:bodyPr>
            <a:normAutofit fontScale="90000"/>
          </a:bodyPr>
          <a:lstStyle/>
          <a:p>
            <a:pPr indent="0">
              <a:buNone/>
              <a:tabLst>
                <a:tab pos="3420745" algn="l"/>
              </a:tabLst>
            </a:pP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Муниципальный этап  </a:t>
            </a:r>
            <a:r>
              <a:rPr lang="ru-RU" sz="2000" i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Всероссийского профессионального  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 </a:t>
            </a:r>
            <a:b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</a:br>
            <a:r>
              <a:rPr lang="ru-RU" sz="2000" i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                 конкурса </a:t>
            </a:r>
            <a:r>
              <a:rPr lang="ru-RU" sz="2000" i="1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«Воспитатель года – 2014</a:t>
            </a: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»</a:t>
            </a:r>
            <a:b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</a:br>
            <a:r>
              <a:rPr lang="ru-RU" sz="2000" i="1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                                      </a:t>
            </a:r>
            <a:r>
              <a:rPr lang="ru-RU" sz="2000" i="1" dirty="0" err="1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г.о.Нальчик</a:t>
            </a:r>
            <a:r>
              <a:rPr lang="ru-RU" sz="2000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</a:br>
            <a:r>
              <a:rPr lang="ru-RU" sz="7200" dirty="0" smtClean="0">
                <a:solidFill>
                  <a:srgbClr val="0070C0"/>
                </a:solidFill>
                <a:effectLst/>
                <a:latin typeface="Times New Roman"/>
                <a:ea typeface="Times New Roman"/>
              </a:rPr>
              <a:t> </a:t>
            </a:r>
            <a:endParaRPr lang="ru-RU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400800" cy="2815208"/>
          </a:xfrm>
        </p:spPr>
        <p:txBody>
          <a:bodyPr>
            <a:normAutofit fontScale="85000" lnSpcReduction="2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Муниципальное казённое общеобразовательное учреждение «Средняя общеобразовательная школа № 7» КБР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г.о.Нальчик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(ДСО № 71)</a:t>
            </a:r>
          </a:p>
          <a:p>
            <a:r>
              <a:rPr lang="ru-RU" sz="21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Бекулова</a:t>
            </a:r>
            <a:r>
              <a:rPr 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Марина </a:t>
            </a:r>
            <a:r>
              <a:rPr lang="ru-RU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Мухадиновна</a:t>
            </a:r>
            <a:endParaRPr lang="ru-RU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59632" y="1913056"/>
            <a:ext cx="67687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Фотоколлаж</a:t>
            </a:r>
            <a:endParaRPr lang="ru-RU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5013176"/>
            <a:ext cx="4608512" cy="144016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b="1" i="1" dirty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Игра – это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искра,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зажигающая огонёк  пытливости и любознательности</a:t>
            </a:r>
            <a:endParaRPr lang="ru-RU" sz="2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1910201241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413995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Администратор\Desktop\МАМА\д.с\1910201240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4401344" cy="5832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714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88640"/>
            <a:ext cx="5400600" cy="1152128"/>
          </a:xfrm>
        </p:spPr>
        <p:txBody>
          <a:bodyPr/>
          <a:lstStyle/>
          <a:p>
            <a:pPr marL="0" indent="0">
              <a:buNone/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Мы играем круглый год!</a:t>
            </a:r>
            <a:endParaRPr lang="ru-RU" sz="40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5" name="Рисунок 4" descr="H:\WP_20140121_01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8712968" cy="51845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Объект 3" descr="C:\Users\Администратор\Desktop\МАМА\д.с\Фото0078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16633"/>
            <a:ext cx="2157738" cy="3096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2" name="Picture 2" descr="D:\Рабочий стол\Мои доукументы\Фотографии\Картинки\Анимации\johnny_large_snowflakes_falling_hg_cl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67139"/>
            <a:ext cx="187220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73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6912768" cy="1140718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FF0000"/>
                </a:solidFill>
                <a:effectLst/>
                <a:latin typeface="Monotype Corsiva" pitchFamily="66" charset="0"/>
                <a:cs typeface="Times New Roman" pitchFamily="18" charset="0"/>
              </a:rPr>
              <a:t>Минуты встречи с книгой</a:t>
            </a:r>
            <a:endParaRPr lang="ru-RU" b="1" dirty="0">
              <a:solidFill>
                <a:srgbClr val="FF000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Объект 3" descr="C:\Users\Администратор\Desktop\МАМА\д.с\1911201257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4104456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Администратор\Desktop\МАМА\д.с\191120125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4325144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D:\Рабочий стол\Мои доукументы\Фотографии\Картинки\К\1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10" y="188640"/>
            <a:ext cx="17335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06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Бекулова М.М\фотки\SL731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35827"/>
            <a:ext cx="6984776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4392488" cy="1123528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Игра и художественное развитие ребёнка</a:t>
            </a:r>
            <a:endParaRPr lang="ru-RU" sz="32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6" name="Picture 2" descr="C:\Users\Администратор\Desktop\МАМА\Новая папка (4)\IMG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122229"/>
            <a:ext cx="2880360" cy="40898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Рабочий стол\Мои доукументы\Фотографии\Картинки\К\1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097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6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132856"/>
            <a:ext cx="8568952" cy="1051520"/>
          </a:xfrm>
        </p:spPr>
        <p:txBody>
          <a:bodyPr/>
          <a:lstStyle/>
          <a:p>
            <a:pPr marL="0" indent="0">
              <a:buNone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/>
                <a:latin typeface="Monotype Corsiva" pitchFamily="66" charset="0"/>
              </a:rPr>
              <a:t>       Спасибо за внимание!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1027" name="Picture 3" descr="C:\Users\Lina\Desktop\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2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82"/>
          <a:stretch/>
        </p:blipFill>
        <p:spPr bwMode="auto">
          <a:xfrm>
            <a:off x="3131840" y="3370409"/>
            <a:ext cx="2671977" cy="290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184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404665"/>
            <a:ext cx="7772400" cy="1008112"/>
          </a:xfrm>
        </p:spPr>
        <p:txBody>
          <a:bodyPr/>
          <a:lstStyle/>
          <a:p>
            <a:pPr marL="182880" indent="0">
              <a:buNone/>
            </a:pPr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sz="4000" b="1" i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Наша любимая   </a:t>
            </a:r>
            <a:r>
              <a:rPr lang="ru-RU" sz="4000" b="1" i="1" dirty="0" err="1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Хлопулька</a:t>
            </a:r>
            <a:endParaRPr lang="ru-RU" sz="4000" b="1" i="1" dirty="0">
              <a:solidFill>
                <a:srgbClr val="FF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682307873"/>
              </p:ext>
            </p:extLst>
          </p:nvPr>
        </p:nvGraphicFramePr>
        <p:xfrm>
          <a:off x="179512" y="2060848"/>
          <a:ext cx="4536504" cy="4475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054680519"/>
              </p:ext>
            </p:extLst>
          </p:nvPr>
        </p:nvGraphicFramePr>
        <p:xfrm>
          <a:off x="4716016" y="1844824"/>
          <a:ext cx="4032448" cy="43924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9283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3466728" cy="2016224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4400" b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Играть всегда здорово, всегда весело!</a:t>
            </a:r>
            <a:endParaRPr lang="ru-RU" sz="44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35896" y="404664"/>
            <a:ext cx="533446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64366832"/>
              </p:ext>
            </p:extLst>
          </p:nvPr>
        </p:nvGraphicFramePr>
        <p:xfrm>
          <a:off x="0" y="2924899"/>
          <a:ext cx="6299611" cy="3924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1092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Администратор\Desktop\МАМА\д.с\Новая папка\PIC_044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56" y="332657"/>
            <a:ext cx="8280920" cy="6192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280920" cy="864096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effectLst/>
                <a:latin typeface="Monotype Corsiva" pitchFamily="66" charset="0"/>
              </a:rPr>
              <a:t>    Сказочный мир театра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  <a:effectLst/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6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330824" cy="2160240"/>
          </a:xfrm>
        </p:spPr>
        <p:txBody>
          <a:bodyPr>
            <a:normAutofit fontScale="9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800" b="1" i="1" dirty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Игра – это творческая деятельность, в которой наглядно выступает комбинирующая деятельность </a:t>
            </a:r>
            <a:r>
              <a:rPr lang="ru-RU" sz="2800" b="1" i="1" dirty="0" smtClean="0">
                <a:solidFill>
                  <a:srgbClr val="FF0000"/>
                </a:solidFill>
                <a:effectLst/>
                <a:latin typeface="Times New Roman"/>
                <a:ea typeface="Times New Roman"/>
              </a:rPr>
              <a:t>воображения</a:t>
            </a:r>
            <a:endParaRPr lang="ru-RU" sz="2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Новая папка\SL732045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67" y="2708920"/>
            <a:ext cx="4562673" cy="39515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92696"/>
            <a:ext cx="4035425" cy="4524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6703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717032"/>
            <a:ext cx="3672408" cy="2636912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6000" b="1" dirty="0" smtClean="0">
                <a:solidFill>
                  <a:srgbClr val="FF0000"/>
                </a:solidFill>
                <a:latin typeface="Monotype Corsiva" pitchFamily="66" charset="0"/>
              </a:rPr>
              <a:t>Мир познаётся в игре</a:t>
            </a:r>
            <a:endParaRPr lang="ru-RU" sz="6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0802201332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464496" cy="33123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 descr="C:\Users\Администратор\Desktop\МАМА\д.с\0802201333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69" y="2708920"/>
            <a:ext cx="4902558" cy="36450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65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3538736" cy="216024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sz="4800" b="1" dirty="0" smtClean="0">
                <a:effectLst/>
                <a:latin typeface="Monotype Corsiva" pitchFamily="66" charset="0"/>
              </a:rPr>
              <a:t>   </a:t>
            </a:r>
            <a:r>
              <a:rPr lang="ru-RU" sz="4800" b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Игра – источник жизни ребёнка</a:t>
            </a:r>
            <a:endParaRPr lang="ru-RU" sz="48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08022013334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648"/>
            <a:ext cx="4392488" cy="331236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Объект 3" descr="C:\Users\Администратор\Desktop\МАМА\д.с\08022013342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9" y="2996952"/>
            <a:ext cx="5616624" cy="37077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0462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332656"/>
            <a:ext cx="2448272" cy="2541832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b="1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Сюжетно – ролевая игра – путь к познанию мира</a:t>
            </a:r>
            <a:endParaRPr lang="ru-RU" sz="3200" b="1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31012013266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96" y="127173"/>
            <a:ext cx="2904773" cy="308580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05204"/>
            <a:ext cx="3312368" cy="354374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8640"/>
            <a:ext cx="2998668" cy="30963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Рисунок 4" descr="C:\Users\Администратор\Desktop\МАМА\д.с\2102201342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105204"/>
            <a:ext cx="3384376" cy="342014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8468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116632"/>
            <a:ext cx="4608512" cy="2016224"/>
          </a:xfrm>
        </p:spPr>
        <p:txBody>
          <a:bodyPr/>
          <a:lstStyle/>
          <a:p>
            <a:pPr marL="0" indent="0" algn="r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800" b="1" i="1" dirty="0" smtClean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     Игра </a:t>
            </a:r>
            <a:r>
              <a:rPr lang="ru-RU" sz="2800" b="1" i="1" dirty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– путь детей к познанию мира, </a:t>
            </a:r>
            <a:r>
              <a:rPr lang="ru-RU" sz="2800" dirty="0">
                <a:effectLst/>
                <a:latin typeface="Monotype Corsiva" pitchFamily="66" charset="0"/>
                <a:ea typeface="Times New Roman"/>
              </a:rPr>
              <a:t/>
            </a:r>
            <a:br>
              <a:rPr lang="ru-RU" sz="2800" dirty="0">
                <a:effectLst/>
                <a:latin typeface="Monotype Corsiva" pitchFamily="66" charset="0"/>
                <a:ea typeface="Times New Roman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в котором они живут и                       </a:t>
            </a:r>
            <a:r>
              <a:rPr lang="ru-RU" sz="2800" dirty="0">
                <a:effectLst/>
                <a:latin typeface="Monotype Corsiva" pitchFamily="66" charset="0"/>
                <a:ea typeface="Times New Roman"/>
              </a:rPr>
              <a:t/>
            </a:r>
            <a:br>
              <a:rPr lang="ru-RU" sz="2800" dirty="0">
                <a:effectLst/>
                <a:latin typeface="Monotype Corsiva" pitchFamily="66" charset="0"/>
                <a:ea typeface="Times New Roman"/>
              </a:rPr>
            </a:br>
            <a:r>
              <a:rPr lang="ru-RU" sz="2800" b="1" i="1" dirty="0">
                <a:solidFill>
                  <a:srgbClr val="FF0000"/>
                </a:solidFill>
                <a:effectLst/>
                <a:latin typeface="Monotype Corsiva" pitchFamily="66" charset="0"/>
                <a:ea typeface="Times New Roman"/>
              </a:rPr>
              <a:t>который  признаны изменить</a:t>
            </a:r>
            <a:endParaRPr lang="ru-RU" sz="2800" dirty="0">
              <a:latin typeface="Monotype Corsiva" pitchFamily="66" charset="0"/>
            </a:endParaRPr>
          </a:p>
        </p:txBody>
      </p:sp>
      <p:pic>
        <p:nvPicPr>
          <p:cNvPr id="4" name="Объект 3" descr="C:\Users\Администратор\Desktop\МАМА\д.с\2102201346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6096" y="2276872"/>
            <a:ext cx="2676698" cy="33915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Администратор\Desktop\МАМА\д.с\210220134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392488" cy="57776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D:\Рабочий стол\Мои доукументы\Фотографии\Картинки\К\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001" y="5417351"/>
            <a:ext cx="1400175" cy="1428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3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</TotalTime>
  <Words>116</Words>
  <Application>Microsoft Office PowerPoint</Application>
  <PresentationFormat>Экран (4:3)</PresentationFormat>
  <Paragraphs>20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 Муниципальный этап  Всероссийского профессионального                              конкурса «Воспитатель года – 2014»                                        г.о.Нальчик  </vt:lpstr>
      <vt:lpstr>    Наша любимая   Хлопулька</vt:lpstr>
      <vt:lpstr>Играть всегда здорово, всегда весело!</vt:lpstr>
      <vt:lpstr>    Сказочный мир театра</vt:lpstr>
      <vt:lpstr>Игра – это творческая деятельность, в которой наглядно выступает комбинирующая деятельность воображения</vt:lpstr>
      <vt:lpstr>Мир познаётся в игре</vt:lpstr>
      <vt:lpstr>   Игра – источник жизни ребёнка</vt:lpstr>
      <vt:lpstr>Сюжетно – ролевая игра – путь к познанию мира</vt:lpstr>
      <vt:lpstr>     Игра – путь детей к познанию мира,  в котором они живут и                        который  признаны изменить</vt:lpstr>
      <vt:lpstr>Игра – это искра, зажигающая огонёк  пытливости и любознательности</vt:lpstr>
      <vt:lpstr>Мы играем круглый год!</vt:lpstr>
      <vt:lpstr>Минуты встречи с книгой</vt:lpstr>
      <vt:lpstr>Игра и художественное развитие ребёнка</vt:lpstr>
      <vt:lpstr>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Lina</cp:lastModifiedBy>
  <cp:revision>41</cp:revision>
  <cp:lastPrinted>2014-02-18T12:59:13Z</cp:lastPrinted>
  <dcterms:created xsi:type="dcterms:W3CDTF">2014-02-15T15:19:55Z</dcterms:created>
  <dcterms:modified xsi:type="dcterms:W3CDTF">2014-02-18T13:03:56Z</dcterms:modified>
</cp:coreProperties>
</file>