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D4293-FE05-4C19-E1C9-510774EF9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CE13C2-E5EF-24BF-F500-AD1DA823B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03569C-B317-DB97-7877-7859D293E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19A235-FF74-6F34-0FCB-AC6E51338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72EA8C-7657-345A-05C1-3CDAA1F32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81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1AB2E5-D485-3CE5-6383-90D4B780E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89C478-0BDF-EF6A-7644-1869A0D2D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AA1CB0-BF71-9AEE-D885-7B44A1064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B2CF97-1725-D1B9-9383-05565C58F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1CF52D-E87E-8772-86B1-2337C20A0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35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4E357DF-1611-1A1B-0F3B-29F243C571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7EFED4-0D9E-8695-FB11-5368E3D16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DFED2B-E925-7F23-2438-0B8A8C05A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671891-C54C-20B4-5A92-54A9C7C0C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81986C-01E0-48B7-9725-2639A23D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F574A-2A1B-3936-A1A5-3914A4AF1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AC9DBF-3220-D915-FFE5-4E568CBF5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FCEE9B-1D44-511B-630B-1E7A9520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8F0479-0285-BFE8-57D6-C567A83F1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4746D2-2F95-A72C-6764-530EC233B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27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AB33D0-4819-8A78-D03A-43F893F43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A47630-17DF-6F52-EA90-F7233EE71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A4C408-1A84-3C5C-3D3B-D43D01D84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69AB19-1734-7D7B-1C82-FF368FDC8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81CE0D-B628-847F-1A15-F13926DD9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79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65F4FB-865C-34B7-2EF9-4E6B7EF31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72805D-3D74-0417-7444-427B5B217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2B77F9A-335C-3FC5-B239-A347ACFB5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C327EB-6A50-89FD-D69C-FA302E5D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745346-AD17-5C3C-89D4-F391DC58E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F9F52D-742E-F64C-8CE2-2E4554F3D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45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62088-ADD6-531F-9E6B-F040F2FBC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C60E71-A3C8-F1B7-176F-953F5CC62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037296-913B-5E45-F016-96E1CDDBC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3B4E2CF-FDD5-A2EA-72CA-3CD4B5884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F344A00-B349-FB22-1474-D9956D973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FF5EC4E-D52F-0F68-5343-86B700D86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17974A6-691D-6E0B-1AAD-3B237F81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33169EA-6E71-0C3E-1398-97D51991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41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DE00B4-478F-D133-917C-F46598C5A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15DECAA-3B8C-B27C-1763-68F4968D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8DBB3F7-4CAB-7C21-4A67-E86EBA69F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430433F-F357-04B1-0B4D-AF0B85C26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39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F63BF99-813B-B03F-3406-0BAE4B3F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3F34CBD-109F-8D77-2A2A-284E3F6F1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84FE17-0F4E-4E68-C1D9-83721AF07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87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02ACF-D4D6-BFD8-ADBC-B0A923B2E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CF68CA-8D25-7C2C-119D-CAC35F2D6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8EB26DE-9D9C-EAF7-878A-37D41BD16F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CF5CAC-1768-C897-A3D2-262A85D0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A8406E-4C2F-09CF-6EFE-1140426E9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149151-E01B-62A4-6633-114E8C6F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17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4A52BE-A9E5-CDC9-1210-BB8E2B1B2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73B41E2-3BD6-A6C2-EB56-72417CF1BD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935E8FA-D6DB-2938-91DE-F23F4FF90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DB18BF-F52A-5050-B458-D07B0F656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974EDE-B72D-1A1F-A22C-5E1C28230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EF1797-D141-6BC6-93E5-C812584F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4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7EB2C-4561-BCB3-105B-12F44535E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D7E26E-D7B9-5DDC-4162-877184AC4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ACD622-661B-44D7-A048-FA9E39546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35114-3921-4420-8A48-976BF559552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BCE8C0-EA12-A3AD-36E1-990A0670D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6CBA7F-6BA7-0954-0700-EF107B701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4DE6-0B31-4BB1-A5CF-E79C5D86C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93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967D658-F493-0C31-2274-817DBF837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911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207-Laptop</dc:creator>
  <cp:lastModifiedBy>207-Laptop</cp:lastModifiedBy>
  <cp:revision>1</cp:revision>
  <dcterms:created xsi:type="dcterms:W3CDTF">2023-04-05T11:14:13Z</dcterms:created>
  <dcterms:modified xsi:type="dcterms:W3CDTF">2023-04-05T11:15:12Z</dcterms:modified>
</cp:coreProperties>
</file>